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62" r:id="rId5"/>
    <p:sldId id="277" r:id="rId6"/>
    <p:sldId id="278" r:id="rId7"/>
    <p:sldId id="287" r:id="rId8"/>
    <p:sldId id="279" r:id="rId9"/>
    <p:sldId id="288" r:id="rId10"/>
    <p:sldId id="280" r:id="rId11"/>
    <p:sldId id="289" r:id="rId12"/>
    <p:sldId id="285" r:id="rId13"/>
    <p:sldId id="291" r:id="rId14"/>
    <p:sldId id="281" r:id="rId15"/>
    <p:sldId id="290" r:id="rId16"/>
    <p:sldId id="282" r:id="rId17"/>
    <p:sldId id="283" r:id="rId18"/>
    <p:sldId id="284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472" autoAdjust="0"/>
  </p:normalViewPr>
  <p:slideViewPr>
    <p:cSldViewPr>
      <p:cViewPr>
        <p:scale>
          <a:sx n="100" d="100"/>
          <a:sy n="100" d="100"/>
        </p:scale>
        <p:origin x="-2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642910" y="214290"/>
            <a:ext cx="8072494" cy="5929354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«Детский сад общеразвивающего вида № 8 г. Шебекино Белгородской области»</a:t>
            </a:r>
          </a:p>
          <a:p>
            <a:r>
              <a:rPr lang="ru-RU" sz="3200" dirty="0" smtClean="0"/>
              <a:t> </a:t>
            </a:r>
          </a:p>
          <a:p>
            <a:pPr algn="just"/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  <a:p>
            <a:pPr algn="just"/>
            <a:endParaRPr lang="ru-RU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</a:p>
          <a:p>
            <a:r>
              <a:rPr lang="en-US" sz="2000" dirty="0" smtClean="0"/>
              <a:t>                                                                                            </a:t>
            </a:r>
          </a:p>
          <a:p>
            <a:r>
              <a:rPr lang="en-US" sz="2000" dirty="0" smtClean="0"/>
              <a:t>                                                                                             </a:t>
            </a:r>
            <a:r>
              <a:rPr lang="ru-RU" sz="2000" dirty="0" smtClean="0">
                <a:solidFill>
                  <a:srgbClr val="0070C0"/>
                </a:solidFill>
              </a:rPr>
              <a:t>Подготовила: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                                     воспитатель МБДОУ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                                     «Детский сад 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                                     общеразвивающего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                                     вида № 8 г. Шебекино»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                                     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Писаренко Л.А.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           2013г.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r"/>
            <a:endParaRPr lang="ru-RU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r"/>
            <a:endParaRPr lang="ru-RU" i="1" dirty="0"/>
          </a:p>
        </p:txBody>
      </p:sp>
      <p:sp>
        <p:nvSpPr>
          <p:cNvPr id="4" name="Подзаголовок 6"/>
          <p:cNvSpPr txBox="1">
            <a:spLocks/>
          </p:cNvSpPr>
          <p:nvPr/>
        </p:nvSpPr>
        <p:spPr>
          <a:xfrm>
            <a:off x="0" y="357166"/>
            <a:ext cx="9144000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«Нравственно-патриотическое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воспитание дошкольников»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5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496"/>
            <a:ext cx="3929058" cy="3316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4714876" cy="5715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Широка страна моя родная,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Много в ней лесов, полей и рек,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 другой такой страны не знаю,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Где так вольно дышит человек.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4643470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страна.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E:\все фото детского сада\справка 12б 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571744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се фото детского сада\справка 12б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643314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се фото детского сада\справка 12б 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Мои документы\Мои рисунки\справка 12б 00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500570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Шебекинский историко-художественный музей</a:t>
            </a:r>
            <a:endParaRPr lang="ru-RU" sz="3200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ВСЕ ДЛЯ ПРЕЗЕНТАЦИИ\клипарты\61793367_1279724368_0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14818"/>
            <a:ext cx="1547823" cy="1857388"/>
          </a:xfrm>
          <a:prstGeom prst="rect">
            <a:avLst/>
          </a:prstGeom>
          <a:noFill/>
        </p:spPr>
      </p:pic>
      <p:pic>
        <p:nvPicPr>
          <p:cNvPr id="7" name="Picture 2" descr="E:\ВСЕ ДЛЯ ПРЕЗЕНТАЦИИ\клипарты\61793367_1279724368_0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4071942"/>
            <a:ext cx="1547823" cy="1857388"/>
          </a:xfrm>
          <a:prstGeom prst="rect">
            <a:avLst/>
          </a:prstGeom>
          <a:noFill/>
        </p:spPr>
      </p:pic>
      <p:pic>
        <p:nvPicPr>
          <p:cNvPr id="8" name="Рисунок 7" descr="E:\все фото детского сада\музей1100OLYMP\P2050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се фото детского сада\музей1100OLYMP\P2050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928670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се фото детского сада\музей1100OLYMP\P20500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643314"/>
            <a:ext cx="4286280" cy="30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85728"/>
            <a:ext cx="42148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НИКТО НЕ ЗАБЫТ –</a:t>
            </a:r>
          </a:p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НИЧТО НЕ ЗАБЫТО</a:t>
            </a:r>
          </a:p>
          <a:p>
            <a:endParaRPr lang="ru-RU" dirty="0"/>
          </a:p>
        </p:txBody>
      </p:sp>
      <p:pic>
        <p:nvPicPr>
          <p:cNvPr id="6" name="Рисунок 5" descr="E:\все фото детского сада\P20700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все фото детского сада\P2070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3437181" cy="467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се фото детского сада\P20701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71876"/>
            <a:ext cx="4643470" cy="31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1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– БУДУЩИЕ ЗАЩИТНИКИ РОДИНЫ</a:t>
            </a:r>
            <a:endParaRPr lang="ru-RU" sz="3600" dirty="0"/>
          </a:p>
        </p:txBody>
      </p:sp>
      <p:pic>
        <p:nvPicPr>
          <p:cNvPr id="3" name="Рисунок 2" descr="E:\все фото детского сада\фото11\100OLYMP\P22100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все фото детского сада\для проекта\P221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0655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1" y="4495800"/>
            <a:ext cx="3286148" cy="214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85652343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4429132"/>
            <a:ext cx="1857388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культура.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8072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«Нет земли краше, 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Родина наша!»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:\все фото детского сада\Новая папка12\справка 12б 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714356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\природа, изба\справка 12б 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14752"/>
            <a:ext cx="3714776" cy="268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\природа, изба\справка 12б 0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14620"/>
            <a:ext cx="4429156" cy="317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«Русская изба».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ВСЕ ДЛЯ ПРЕЗЕНТАЦИИ\клипарты\ДЕТИ\detia-80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785794"/>
            <a:ext cx="1643074" cy="1997978"/>
          </a:xfrm>
          <a:prstGeom prst="rect">
            <a:avLst/>
          </a:prstGeom>
          <a:noFill/>
        </p:spPr>
      </p:pic>
      <p:pic>
        <p:nvPicPr>
          <p:cNvPr id="4099" name="Picture 3" descr="E:\ВСЕ ДЛЯ ПРЕЗЕНТАЦИИ\клипарты\ДЕТИ\detia-64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4643446"/>
            <a:ext cx="1571636" cy="1773498"/>
          </a:xfrm>
          <a:prstGeom prst="rect">
            <a:avLst/>
          </a:prstGeom>
          <a:noFill/>
        </p:spPr>
      </p:pic>
      <p:pic>
        <p:nvPicPr>
          <p:cNvPr id="7" name="Рисунок 6" descr="E:\фото\природа, изба\справка 12б 0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39751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\природа, изба\справка 12б 0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071810"/>
            <a:ext cx="4643470" cy="320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клуб «Буратино».</a:t>
            </a:r>
            <a:endParaRPr lang="ru-RU" sz="4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ВСЕ ДЛЯ ПРЕЗЕНТАЦИИ\клипарты\ДЕТИ\detia-68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4857760"/>
            <a:ext cx="1660934" cy="1500198"/>
          </a:xfrm>
          <a:prstGeom prst="rect">
            <a:avLst/>
          </a:prstGeom>
          <a:noFill/>
        </p:spPr>
      </p:pic>
      <p:pic>
        <p:nvPicPr>
          <p:cNvPr id="5123" name="Picture 3" descr="E:\ВСЕ ДЛЯ ПРЕЗЕНТАЦИИ\клипарты\knigi-1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929198"/>
            <a:ext cx="1143008" cy="1143008"/>
          </a:xfrm>
          <a:prstGeom prst="rect">
            <a:avLst/>
          </a:prstGeom>
          <a:noFill/>
        </p:spPr>
      </p:pic>
      <p:pic>
        <p:nvPicPr>
          <p:cNvPr id="9" name="Рисунок 8" descr="E:\все фото детского сада\справка 12б 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14356"/>
            <a:ext cx="4169362" cy="312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се фото детского сада\справка 12б 0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85794"/>
            <a:ext cx="41434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все фото детского сада\справка 12б 0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929066"/>
            <a:ext cx="3586395" cy="26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2204864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«Охранять природу – </a:t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значит охранять </a:t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Родину».</a:t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(М. Пришвин)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ВСЕ ДЛЯ ПРЕЗЕНТАЦИИ\клипарты\Животные\b1b60fd1f7c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142984"/>
            <a:ext cx="1612564" cy="1571636"/>
          </a:xfrm>
          <a:prstGeom prst="rect">
            <a:avLst/>
          </a:prstGeom>
          <a:noFill/>
        </p:spPr>
      </p:pic>
      <p:pic>
        <p:nvPicPr>
          <p:cNvPr id="8" name="Рисунок 7" descr="E:\все фото детского сада\P11801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829723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се фото детского сада\справка 12б 0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000372"/>
            <a:ext cx="400049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\природа, изба\справка 12б 0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357562"/>
            <a:ext cx="3987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G:\Мои документы\Делопроизводство\Прочее\Иллюстрации\Картинки для компа\картинки\зима\225743-1400x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Моя малая Родина</a:t>
            </a:r>
            <a:endParaRPr lang="ru-RU" sz="7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572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Дети – будущее нашей Родины, им беречь и охранять ее просторы, ее красоты, ее богатства</a:t>
            </a:r>
            <a:endParaRPr lang="ru-RU" sz="3200" b="1" i="1" dirty="0"/>
          </a:p>
        </p:txBody>
      </p:sp>
      <p:pic>
        <p:nvPicPr>
          <p:cNvPr id="6" name="Рисунок 5" descr="E:\фото\природа, изба\справка 12б 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286124"/>
            <a:ext cx="4071966" cy="310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\природа, изба\справка 12б 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357562"/>
            <a:ext cx="4000496" cy="308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клипарты\sun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6178303" cy="52149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2285992"/>
            <a:ext cx="7774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C:\Documents and Settings\Admin\Мои документы\Мои рисунки\справка 12б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286124"/>
            <a:ext cx="4469076" cy="328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i="1" dirty="0" smtClean="0">
                <a:solidFill>
                  <a:srgbClr val="C00000"/>
                </a:solidFill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</a:t>
            </a:r>
          </a:p>
          <a:p>
            <a:pPr algn="r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Д.С.Лихачёв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Documents and Settings\Loner\Рабочий стол\клипарты\ЦВЕТЫ\cveta-115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715016"/>
            <a:ext cx="3714750" cy="714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34" y="1285860"/>
            <a:ext cx="8358246" cy="485778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2800" i="1" dirty="0" smtClean="0">
                <a:solidFill>
                  <a:srgbClr val="FF0000"/>
                </a:solidFill>
              </a:rPr>
              <a:t>Цель:</a:t>
            </a: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воспитание гуманной, духовно-нравственной личности, достойных будущих  граждан России, патриотов своего Отечества.</a:t>
            </a:r>
          </a:p>
          <a:p>
            <a:pPr algn="l"/>
            <a:endParaRPr lang="ru-RU" sz="28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800" i="1" dirty="0" smtClean="0">
                <a:solidFill>
                  <a:srgbClr val="FF0000"/>
                </a:solidFill>
              </a:rPr>
              <a:t>Задачи:</a:t>
            </a:r>
          </a:p>
          <a:p>
            <a:pPr marL="514350" indent="-514350" algn="l">
              <a:buAutoNum type="arabicPeriod"/>
            </a:pPr>
            <a:endParaRPr lang="ru-RU" sz="28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Привитие детям чувства любви к своему родному краю, своей малой родине на основе приобщения к родной природе, культуре и традициям.</a:t>
            </a:r>
          </a:p>
          <a:p>
            <a:pPr marL="514350" indent="-514350" algn="l">
              <a:buAutoNum type="arabicPeriod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Формирование чувства привязанности к своему дому, детскому саду, своим близким.</a:t>
            </a:r>
          </a:p>
          <a:p>
            <a:pPr marL="514350" indent="-514350" algn="l">
              <a:buAutoNum type="arabicPeriod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Расширение представлений о России, как о родной стране, о Зарайске, как о родном городе.</a:t>
            </a:r>
          </a:p>
          <a:p>
            <a:pPr marL="514350" indent="-514350" algn="l">
              <a:buAutoNum type="arabicPeriod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Воспитание патриотизма, уважение к культурному прошлому России средствами эстетического воспитания: изодеятельность, художественное слово.</a:t>
            </a:r>
            <a:endParaRPr lang="ru-RU" sz="2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 descr="C:\Documents and Settings\Loner\Рабочий стол\клипарты\ЦВЕТЫ\cveta-116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52625" cy="1724025"/>
          </a:xfrm>
          <a:prstGeom prst="rect">
            <a:avLst/>
          </a:prstGeom>
          <a:noFill/>
        </p:spPr>
      </p:pic>
      <p:pic>
        <p:nvPicPr>
          <p:cNvPr id="4" name="Picture 2" descr="C:\Documents and Settings\Loner\Рабочий стол\клипарты\ЦВЕТЫ\cveta-116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91375" y="5133975"/>
            <a:ext cx="1952625" cy="1724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274881424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2000240"/>
            <a:ext cx="9144000" cy="100013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Родина – это город, в котором живет человек, и улица, на которой стоит его дом, и деревце под окном, и пение птички: все это Родина.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1500174"/>
            <a:ext cx="8186766" cy="6556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Чувство Родины…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фото\природа, изба\справка 12б 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421484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9144000" cy="5715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Мир ребенка начинается с его семьи.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семья.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ВСЕ ДЛЯ ПРЕЗЕНТАЦИИ\клипарты\ДЕТИ\detia-58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60000">
            <a:off x="111771" y="1545504"/>
            <a:ext cx="1349240" cy="1301479"/>
          </a:xfrm>
          <a:prstGeom prst="rect">
            <a:avLst/>
          </a:prstGeom>
          <a:noFill/>
        </p:spPr>
      </p:pic>
      <p:pic>
        <p:nvPicPr>
          <p:cNvPr id="1027" name="Picture 3" descr="E:\ВСЕ ДЛЯ ПРЕЗЕНТАЦИИ\клипарты\ДЕТИ\detia-5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20000">
            <a:off x="7845963" y="704634"/>
            <a:ext cx="1076325" cy="1038225"/>
          </a:xfrm>
          <a:prstGeom prst="rect">
            <a:avLst/>
          </a:prstGeom>
          <a:noFill/>
        </p:spPr>
      </p:pic>
      <p:pic>
        <p:nvPicPr>
          <p:cNvPr id="2" name="Picture 2" descr="E:\для проекта\справка 12б 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1" y="3929066"/>
            <a:ext cx="3714776" cy="2571768"/>
          </a:xfrm>
          <a:prstGeom prst="rect">
            <a:avLst/>
          </a:prstGeom>
          <a:noFill/>
        </p:spPr>
      </p:pic>
      <p:pic>
        <p:nvPicPr>
          <p:cNvPr id="3" name="Picture 3" descr="E:\для проекта\справка 12б 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643314"/>
            <a:ext cx="4150256" cy="2714644"/>
          </a:xfrm>
          <a:prstGeom prst="rect">
            <a:avLst/>
          </a:prstGeom>
          <a:noFill/>
        </p:spPr>
      </p:pic>
      <p:pic>
        <p:nvPicPr>
          <p:cNvPr id="13" name="Рисунок 12" descr="E:\все фото детского сада\справка 12б 0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285860"/>
            <a:ext cx="2714644" cy="202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все фото детского сада\справка 12б 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1357298"/>
            <a:ext cx="3071834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9144000" cy="5715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Любовь к Родине начинается с чувства любви к своему городу.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Родной город.</a:t>
            </a:r>
            <a:endParaRPr lang="ru-RU" sz="4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ВСЕ ДЛЯ ПРЕЗЕНТАЦИИ\клипарты\ДЕТИ\detia-86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48" y="1071546"/>
            <a:ext cx="1104900" cy="1714500"/>
          </a:xfrm>
          <a:prstGeom prst="rect">
            <a:avLst/>
          </a:prstGeom>
          <a:noFill/>
        </p:spPr>
      </p:pic>
      <p:pic>
        <p:nvPicPr>
          <p:cNvPr id="2051" name="Picture 3" descr="E:\ВСЕ ДЛЯ ПРЕЗЕНТАЦИИ\клипарты\ДЕТИ\detia-86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636"/>
            <a:ext cx="2028825" cy="1619250"/>
          </a:xfrm>
          <a:prstGeom prst="rect">
            <a:avLst/>
          </a:prstGeom>
          <a:noFill/>
        </p:spPr>
      </p:pic>
      <p:pic>
        <p:nvPicPr>
          <p:cNvPr id="8" name="Рисунок 7" descr="E:\все фото детского сада\справка 12б 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\Город Шебекино\DSC027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000108"/>
            <a:ext cx="278608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\Город Шебекино\DSC027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4857760"/>
            <a:ext cx="2571768" cy="18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все фото детского сада\справка 12б 0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1285860"/>
            <a:ext cx="35004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Шебекино – частица Родины.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ВСЕ ДЛЯ ПРЕЗЕНТАЦИИ\клипарты\Рисунок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513" y="500042"/>
            <a:ext cx="2630487" cy="2243137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507209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се фото детского сада\справка 12б 0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929066"/>
            <a:ext cx="3391601" cy="272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все фото детского сада\справка 12б 0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643446"/>
            <a:ext cx="2928958" cy="208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857232"/>
            <a:ext cx="4429156" cy="5715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Эту истину знаю от роду.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её никогда не таю: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Кто не любит родную природу,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Тот не любит Отчизну свою.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556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Родная природа.</a:t>
            </a:r>
            <a:endParaRPr lang="ru-RU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все фото детского сада\P22100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42852"/>
            <a:ext cx="401730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се фото детского сада\дет. сад 2010\PA2501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068216" cy="305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все фото детского сада\P92201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928934"/>
            <a:ext cx="4214842" cy="344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785794"/>
            <a:ext cx="4283968" cy="206084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Любить свой город – значит и любить природу в нём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22.02.12\SDC10977.JPG"/>
          <p:cNvPicPr>
            <a:picLocks noChangeAspect="1" noChangeArrowheads="1"/>
          </p:cNvPicPr>
          <p:nvPr/>
        </p:nvPicPr>
        <p:blipFill>
          <a:blip r:embed="rId2" cstate="print"/>
          <a:srcRect l="28452" r="15063"/>
          <a:stretch>
            <a:fillRect/>
          </a:stretch>
        </p:blipFill>
        <p:spPr bwMode="auto">
          <a:xfrm>
            <a:off x="5286380" y="142852"/>
            <a:ext cx="3635896" cy="4827662"/>
          </a:xfrm>
          <a:prstGeom prst="roundRect">
            <a:avLst/>
          </a:prstGeom>
          <a:noFill/>
        </p:spPr>
      </p:pic>
      <p:pic>
        <p:nvPicPr>
          <p:cNvPr id="2" name="Picture 2" descr="E:\ВСЕ ДЛЯ ПРЕЗЕНТАЦИИ\клипарты\cveta-12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-142900"/>
            <a:ext cx="2381250" cy="1905000"/>
          </a:xfrm>
          <a:prstGeom prst="rect">
            <a:avLst/>
          </a:prstGeom>
          <a:noFill/>
        </p:spPr>
      </p:pic>
      <p:pic>
        <p:nvPicPr>
          <p:cNvPr id="3" name="Picture 3" descr="E:\ВСЕ ДЛЯ ПРЕЗЕНТАЦИИ\клипарты\rasteniya-1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4929198"/>
            <a:ext cx="1771650" cy="1543050"/>
          </a:xfrm>
          <a:prstGeom prst="rect">
            <a:avLst/>
          </a:prstGeom>
          <a:noFill/>
        </p:spPr>
      </p:pic>
      <p:pic>
        <p:nvPicPr>
          <p:cNvPr id="7" name="Рисунок 6" descr="E:\все фото детского сада\справка 12б 0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071810"/>
            <a:ext cx="45005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360</Words>
  <Application>Microsoft Office PowerPoint</Application>
  <PresentationFormat>Экран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Чувство Родины…</vt:lpstr>
      <vt:lpstr>Родная семья.</vt:lpstr>
      <vt:lpstr>Родной город.</vt:lpstr>
      <vt:lpstr>Шебекино – частица Родины.</vt:lpstr>
      <vt:lpstr>Родная природа.</vt:lpstr>
      <vt:lpstr>Любить свой город – значит и любить природу в нём.</vt:lpstr>
      <vt:lpstr>Родная страна.</vt:lpstr>
      <vt:lpstr>Шебекинский историко-художественный музей</vt:lpstr>
      <vt:lpstr>Слайд 12</vt:lpstr>
      <vt:lpstr>Слайд 13</vt:lpstr>
      <vt:lpstr>Родная культура.</vt:lpstr>
      <vt:lpstr>Музей «Русская изба».</vt:lpstr>
      <vt:lpstr>Творческий клуб «Буратино».</vt:lpstr>
      <vt:lpstr>«Охранять природу –  значит охранять  Родину». (М. Пришвин)</vt:lpstr>
      <vt:lpstr>Моя малая Родина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Оля</cp:lastModifiedBy>
  <cp:revision>114</cp:revision>
  <dcterms:modified xsi:type="dcterms:W3CDTF">2013-04-27T11:47:30Z</dcterms:modified>
</cp:coreProperties>
</file>